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15" autoAdjust="0"/>
    <p:restoredTop sz="94660"/>
  </p:normalViewPr>
  <p:slideViewPr>
    <p:cSldViewPr>
      <p:cViewPr>
        <p:scale>
          <a:sx n="60" d="100"/>
          <a:sy n="60" d="100"/>
        </p:scale>
        <p:origin x="-167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1F19-02E1-4001-8FC6-23187A8F4E0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1A7D-A49E-4DF1-8B11-7DE425B47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1F19-02E1-4001-8FC6-23187A8F4E0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1A7D-A49E-4DF1-8B11-7DE425B47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1F19-02E1-4001-8FC6-23187A8F4E0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1A7D-A49E-4DF1-8B11-7DE425B47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1F19-02E1-4001-8FC6-23187A8F4E0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1A7D-A49E-4DF1-8B11-7DE425B47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1F19-02E1-4001-8FC6-23187A8F4E0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1A7D-A49E-4DF1-8B11-7DE425B47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1F19-02E1-4001-8FC6-23187A8F4E0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1A7D-A49E-4DF1-8B11-7DE425B47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1F19-02E1-4001-8FC6-23187A8F4E0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1A7D-A49E-4DF1-8B11-7DE425B47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1F19-02E1-4001-8FC6-23187A8F4E0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1A7D-A49E-4DF1-8B11-7DE425B47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1F19-02E1-4001-8FC6-23187A8F4E0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1A7D-A49E-4DF1-8B11-7DE425B47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1F19-02E1-4001-8FC6-23187A8F4E0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1A7D-A49E-4DF1-8B11-7DE425B47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1F19-02E1-4001-8FC6-23187A8F4E0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71A7D-A49E-4DF1-8B11-7DE425B47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61F19-02E1-4001-8FC6-23187A8F4E0E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71A7D-A49E-4DF1-8B11-7DE425B47E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9" y="0"/>
            <a:ext cx="908790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1" y="0"/>
            <a:ext cx="91102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0"/>
            <a:ext cx="9144000" cy="6832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1" y="0"/>
            <a:ext cx="91102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1" y="0"/>
            <a:ext cx="91102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7" y="0"/>
            <a:ext cx="90767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9" y="0"/>
            <a:ext cx="908790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9144000" cy="6807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9" y="0"/>
            <a:ext cx="908790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2" y="0"/>
            <a:ext cx="90656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267"/>
            <a:ext cx="9144000" cy="69172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33"/>
            <a:ext cx="9144000" cy="68241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66"/>
            <a:ext cx="9144000" cy="68410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32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66"/>
            <a:ext cx="9144000" cy="68410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33"/>
            <a:ext cx="9144000" cy="68241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FAYAZ</dc:creator>
  <cp:lastModifiedBy>STAFF</cp:lastModifiedBy>
  <cp:revision>5</cp:revision>
  <dcterms:created xsi:type="dcterms:W3CDTF">2023-02-06T07:13:41Z</dcterms:created>
  <dcterms:modified xsi:type="dcterms:W3CDTF">2023-02-08T03:59:12Z</dcterms:modified>
</cp:coreProperties>
</file>